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79" d="100"/>
          <a:sy n="79" d="100"/>
        </p:scale>
        <p:origin x="67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01091" y="473074"/>
            <a:ext cx="8626763" cy="22147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59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回日本作業療法学会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24000" y="322497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私は今回の演題に関連して、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はありません。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54301"/>
            <a:ext cx="9144000" cy="10715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私の今回の演題に関連して、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開示すべき利益相反は以下のとおりです。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9" name="テキスト ボックス 3">
            <a:extLst>
              <a:ext uri="{FF2B5EF4-FFF2-40B4-BE49-F238E27FC236}">
                <a16:creationId xmlns:a16="http://schemas.microsoft.com/office/drawing/2014/main" id="{76792C6D-E2E7-46E6-B2FD-284DB4A0D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9" y="6005514"/>
            <a:ext cx="4152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889376"/>
            <a:ext cx="7639050" cy="2116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研究費：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製薬、ＸＸ薬品工業、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役員・顧問職：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株：△△株式会社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特許使用料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講演料：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73382" y="473075"/>
            <a:ext cx="8645236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>
                <a:latin typeface="Meiryo UI" panose="020B0604030504040204" pitchFamily="50" charset="-128"/>
                <a:ea typeface="Meiryo UI" panose="020B0604030504040204" pitchFamily="50" charset="-128"/>
              </a:rPr>
              <a:t>59</a:t>
            </a: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日本作業療法学会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128</Words>
  <Application>Microsoft Office PowerPoint</Application>
  <PresentationFormat>ワイド画面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Meiryo UI</vt:lpstr>
      <vt:lpstr>Times New Roman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小坂涼</cp:lastModifiedBy>
  <cp:revision>100</cp:revision>
  <cp:lastPrinted>2017-01-16T09:10:07Z</cp:lastPrinted>
  <dcterms:created xsi:type="dcterms:W3CDTF">2000-09-04T17:39:07Z</dcterms:created>
  <dcterms:modified xsi:type="dcterms:W3CDTF">2025-06-25T10:57:51Z</dcterms:modified>
</cp:coreProperties>
</file>